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4"/>
    <p:sldMasterId id="2147484117" r:id="rId5"/>
    <p:sldMasterId id="2147484129" r:id="rId6"/>
    <p:sldMasterId id="2147484147" r:id="rId7"/>
    <p:sldMasterId id="2147484183" r:id="rId8"/>
    <p:sldMasterId id="2147484225" r:id="rId9"/>
  </p:sldMasterIdLst>
  <p:sldIdLst>
    <p:sldId id="256" r:id="rId10"/>
    <p:sldId id="257" r:id="rId11"/>
    <p:sldId id="258" r:id="rId12"/>
    <p:sldId id="259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DA4FB-EE08-47B1-9C77-0C7C674C7389}" v="215" dt="2023-10-12T06:29:09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998" autoAdjust="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7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53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557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9025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554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8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748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024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DBB7-8DE3-2675-D423-0015A1B74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EBFF8-8A7E-18FC-F948-ADB289A2B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1B76B-EBA5-9800-C94E-00B9AC12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51154-D88A-31C9-E4DE-B904BBA0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4602C-8C9F-C181-91BE-77EBE77E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073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7665-1587-0E95-8C59-B841FCE2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DAEF-7767-3988-C185-C95A58693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D835C-A5E1-FC66-041B-12533E3E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B77F6-FEE8-DFE0-AF3E-7CD9A161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9AD-F25E-70FD-1496-4452B208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2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691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2260-1DD5-0A7E-9304-0BAEEF1A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ED010-1554-9D0F-56CD-EA97EFE63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83293-0AD9-94F9-895B-9D5DED5F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F881E-DCBD-1BF4-D732-F9A2D6FE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BADF9-90A3-4F7A-5BEE-2C99BCEF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89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45E8-2C8B-6CD6-A2DC-97355708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ED5BA-88E4-DDD4-31AF-7B0EA55ED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508FB-77A6-5994-7A55-54255AA3A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8C971-5F20-3541-34CB-6659A0C0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7E141-6EB8-11C9-6094-F6C54920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26F6A-13F9-6321-E3E2-96303BC2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797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CD45-D543-EB35-144A-1CB74A74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7DF3F-C34B-D4F7-A33B-AD275D6E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D52CB-1841-BDF7-DD3F-891F805E1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ED1F2-B7DD-F366-5BDF-3313409C2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591B7-8461-3947-DBB9-CFB5C3EAB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1C673-0449-0BA9-886F-34BBDFE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D413E-3597-48B9-72ED-E46F145B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F8612-9ABC-0C42-0F53-F8CE09F2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017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B89A-6324-2DF3-9AD7-5766304C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C18CD-EF7A-6BE9-BB38-2354DCC9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56B58-D978-5FC9-8F44-FED7CF0C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9B620-E1F4-FFB6-6F93-78139898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487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3F3EA-B913-11C1-A1A8-BE3967B0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2C863-4711-8E97-774F-B319985B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A6F63-D61B-6134-850F-8B93409E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47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49A7-740C-6427-B751-33713E43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2511-14E3-067C-ACA0-94B1C6AF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0C812-54EC-BD45-BDA0-6E920CFDF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2A89A-C8F9-B820-E49C-58078734A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C083-D84A-2577-0C99-3D99F27D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1A8B3-B4FE-B0D5-CB0D-3DCBA912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254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C4AE-3C33-E2AA-C7B4-E324DDB6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2B4B2-323B-31A1-96EA-DED8B7DC2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43F0A-66E5-65F7-C409-198CBCC96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8107E-34EE-CC10-2099-DCE02A2D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57004-1391-6547-6C16-B3091DE4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E1C9F-89D6-A679-CB0D-5295D20B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386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681F-F03C-8F6D-87DD-0F584E3B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D68C9-0774-8C40-B1C1-A2B8BDE99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E5FB5-6742-4104-07F7-1FF49A46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85DA-4DA0-3CC8-D17F-348F4068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652D9-CAC7-F62C-1579-6870A199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81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64CE4-96C8-6F0C-4A48-E601F745E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12EEA-8C70-04F3-A2E0-D85140134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23216-E789-4858-994B-0268D7FF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B6CC8-B61A-FBBC-199F-AD49ED9E7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9C258-0CED-043A-30E9-26AF7752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832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34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6151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418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368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727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1551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7416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869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7200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3499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7200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4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849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79484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35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703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5880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6854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9388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3913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475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0751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58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214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334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559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6065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2411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5051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7423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9831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229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9637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96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8103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4855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6122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5476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106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3538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907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0626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5485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9513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355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0824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5169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7769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7153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4092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64611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2395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2465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453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7465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21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8239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12370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712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9949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7568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8585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563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0963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2888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2744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05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9878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61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82630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6851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4397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7486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8402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70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18.jp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89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  <p:sldLayoutId id="214748411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DC8B4-8C0D-94BF-149A-789856F3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15EDB-6853-7A06-755D-FDE701981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26196-15BD-4DE0-074D-F7443D672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1A67-CBA1-F055-8B92-4ACE08DD6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69E23-C8BE-4D6C-B628-CA7767885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83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529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0" r:id="rId13"/>
    <p:sldLayoutId id="2147484161" r:id="rId14"/>
    <p:sldLayoutId id="2147484162" r:id="rId15"/>
    <p:sldLayoutId id="2147484163" r:id="rId16"/>
    <p:sldLayoutId id="214748416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66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93" r:id="rId10"/>
    <p:sldLayoutId id="2147484194" r:id="rId11"/>
    <p:sldLayoutId id="2147484195" r:id="rId12"/>
    <p:sldLayoutId id="2147484196" r:id="rId13"/>
    <p:sldLayoutId id="2147484197" r:id="rId14"/>
    <p:sldLayoutId id="2147484198" r:id="rId15"/>
    <p:sldLayoutId id="2147484199" r:id="rId16"/>
    <p:sldLayoutId id="21474842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88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37" r:id="rId12"/>
    <p:sldLayoutId id="2147484238" r:id="rId13"/>
    <p:sldLayoutId id="2147484239" r:id="rId14"/>
    <p:sldLayoutId id="2147484240" r:id="rId15"/>
    <p:sldLayoutId id="2147484241" r:id="rId16"/>
    <p:sldLayoutId id="21474842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08486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ixnio.com/interiors-and-exteriors-design/metro-station-interior-subway-station-underground-escalato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4.jpg"/><Relationship Id="rId7" Type="http://schemas.openxmlformats.org/officeDocument/2006/relationships/hyperlink" Target="https://en.wikipedia.org/wiki/Kolkata_Metro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.jpg"/><Relationship Id="rId11" Type="http://schemas.openxmlformats.org/officeDocument/2006/relationships/hyperlink" Target="https://pixabay.com/en/metro-train-the-output-of-the-peron-636098/" TargetMode="External"/><Relationship Id="rId5" Type="http://schemas.openxmlformats.org/officeDocument/2006/relationships/image" Target="../media/image25.jpeg"/><Relationship Id="rId10" Type="http://schemas.openxmlformats.org/officeDocument/2006/relationships/image" Target="../media/image28.jpg"/><Relationship Id="rId4" Type="http://schemas.openxmlformats.org/officeDocument/2006/relationships/hyperlink" Target="https://pxhere.com/en/photo/1392350" TargetMode="External"/><Relationship Id="rId9" Type="http://schemas.openxmlformats.org/officeDocument/2006/relationships/hyperlink" Target="https://pxhere.com/en/photo/4942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nl/photo/908499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B47D3C-1AD0-7C74-9BF0-2BF3BF2653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57150">
            <a:solidFill>
              <a:srgbClr val="002060"/>
            </a:solidFill>
          </a:ln>
          <a:effectLst>
            <a:softEdge rad="1125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36E9A4-59C8-CBA9-5AE3-970706A0D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5357" y="4572000"/>
            <a:ext cx="7021286" cy="1875971"/>
          </a:xfrm>
          <a:pattFill prst="diagBrick">
            <a:fgClr>
              <a:schemeClr val="accent1">
                <a:lumMod val="40000"/>
                <a:lumOff val="60000"/>
              </a:schemeClr>
            </a:fgClr>
            <a:bgClr>
              <a:schemeClr val="tx2">
                <a:lumMod val="75000"/>
              </a:schemeClr>
            </a:bgClr>
          </a:pattFill>
          <a:ln w="28575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B w="101600" prst="riblet"/>
          </a:sp3d>
        </p:spPr>
        <p:txBody>
          <a:bodyPr>
            <a:normAutofit fontScale="55000" lnSpcReduction="20000"/>
          </a:bodyPr>
          <a:lstStyle/>
          <a:p>
            <a:pPr algn="ctr"/>
            <a:endParaRPr lang="en-IN" sz="34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pperplate Gothic Bold" panose="020E0705020206020404" pitchFamily="34" charset="0"/>
            </a:endParaRPr>
          </a:p>
          <a:p>
            <a:pPr algn="ctr"/>
            <a:r>
              <a:rPr lang="en-IN" sz="51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pperplate Gothic Bold" panose="020E0705020206020404" pitchFamily="34" charset="0"/>
              </a:rPr>
              <a:t>Sanya Wadhawan - E23CSEU0872</a:t>
            </a:r>
          </a:p>
          <a:p>
            <a:pPr algn="ctr"/>
            <a:r>
              <a:rPr lang="en-IN" sz="51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pperplate Gothic Bold" panose="020E0705020206020404" pitchFamily="34" charset="0"/>
              </a:rPr>
              <a:t>Kartik Bansal - E23CSEU0884</a:t>
            </a:r>
          </a:p>
          <a:p>
            <a:pPr algn="ctr"/>
            <a:r>
              <a:rPr lang="en-IN" sz="51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pperplate Gothic Bold" panose="020E0705020206020404" pitchFamily="34" charset="0"/>
              </a:rPr>
              <a:t>Batch - 30, Group – 4</a:t>
            </a:r>
          </a:p>
          <a:p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E7B807-790E-28B7-FBDB-E2E76460FC13}"/>
              </a:ext>
            </a:extLst>
          </p:cNvPr>
          <p:cNvSpPr/>
          <p:nvPr/>
        </p:nvSpPr>
        <p:spPr>
          <a:xfrm>
            <a:off x="-1132114" y="3592286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3F9C5-6BC7-E56C-5E80-442AC71BC6C3}"/>
              </a:ext>
            </a:extLst>
          </p:cNvPr>
          <p:cNvSpPr/>
          <p:nvPr/>
        </p:nvSpPr>
        <p:spPr>
          <a:xfrm>
            <a:off x="1709056" y="1704316"/>
            <a:ext cx="8763000" cy="256288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EDFA21-1BE5-B9D4-A38A-5BBA812BA82F}"/>
              </a:ext>
            </a:extLst>
          </p:cNvPr>
          <p:cNvSpPr/>
          <p:nvPr/>
        </p:nvSpPr>
        <p:spPr>
          <a:xfrm>
            <a:off x="1905000" y="1905000"/>
            <a:ext cx="8381999" cy="216403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8405ACC-C677-2064-0F39-3779D60AB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9170" y="2033404"/>
            <a:ext cx="8022773" cy="1939882"/>
          </a:xfrm>
        </p:spPr>
        <p:txBody>
          <a:bodyPr>
            <a:noAutofit/>
          </a:bodyPr>
          <a:lstStyle/>
          <a:p>
            <a:pPr algn="ctr"/>
            <a:r>
              <a:rPr lang="en-US" sz="1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TRACQR</a:t>
            </a:r>
            <a:endParaRPr lang="en-IN" sz="140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54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7" grpId="0" animBg="1"/>
      <p:bldP spid="14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11B29-6ECA-6540-7D12-AB5E0664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47257" cy="6858001"/>
          </a:xfrm>
          <a:blipFill>
            <a:blip r:embed="rId2"/>
            <a:tile tx="0" ty="0" sx="100000" sy="100000" flip="none" algn="tl"/>
          </a:blipFill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wordArtVert">
            <a:normAutofit/>
          </a:bodyPr>
          <a:lstStyle/>
          <a:p>
            <a:pPr algn="ctr"/>
            <a:r>
              <a:rPr lang="en-IN" sz="65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IDEA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A36E-7C56-419B-810E-85ABB6039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47257" y="109537"/>
            <a:ext cx="9644743" cy="663892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C8A7D-5B55-819D-C936-C3203FAE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240" y="335280"/>
            <a:ext cx="9509760" cy="6387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website provides a platform for passengers to: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Easily locate their nearest metro stations,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Provide a GPS featured map of metro lines,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Book their tickets through online payment, 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Keep easy track of a single QR for each checkpoint,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Make the onboarding process effortless and quick.</a:t>
            </a:r>
          </a:p>
        </p:txBody>
      </p:sp>
    </p:spTree>
    <p:extLst>
      <p:ext uri="{BB962C8B-B14F-4D97-AF65-F5344CB8AC3E}">
        <p14:creationId xmlns:p14="http://schemas.microsoft.com/office/powerpoint/2010/main" val="277729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FF13-D89F-29FE-229D-D541C0EF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19805"/>
          </a:xfrm>
          <a:blipFill>
            <a:blip r:embed="rId2"/>
            <a:tile tx="0" ty="0" sx="100000" sy="100000" flip="none" algn="tl"/>
          </a:blipFill>
          <a:ln w="57150"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prstTxWarp prst="textTriangle">
              <a:avLst>
                <a:gd name="adj" fmla="val 37301"/>
              </a:avLst>
            </a:prstTxWarp>
          </a:bodyPr>
          <a:lstStyle/>
          <a:p>
            <a:pPr algn="ctr"/>
            <a:r>
              <a:rPr lang="en-US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  <a:ea typeface="MS Gothic" panose="020B0609070205080204" pitchFamily="49" charset="-128"/>
                <a:cs typeface="Mongolian Baiti" panose="03000500000000000000" pitchFamily="66" charset="0"/>
              </a:rPr>
              <a:t>APPLICATION</a:t>
            </a:r>
            <a:endParaRPr lang="en-IN" b="1" u="sng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lgerian" panose="04020705040A02060702" pitchFamily="82" charset="0"/>
              <a:ea typeface="MS Gothic" panose="020B0609070205080204" pitchFamily="49" charset="-128"/>
              <a:cs typeface="Mongolian Baiti" panose="03000500000000000000" pitchFamily="66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29D2F-E6B2-3299-2F17-B77E8EB98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319806"/>
            <a:ext cx="6206879" cy="2788957"/>
          </a:xfrm>
          <a:blipFill>
            <a:blip r:embed="rId5">
              <a:alphaModFix amt="35000"/>
            </a:blip>
            <a:tile tx="0" ty="0" sx="100000" sy="100000" flip="none" algn="tl"/>
          </a:blip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DE0A3-BC47-8BDD-4710-EF51F2D8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06878" y="1319806"/>
            <a:ext cx="5985121" cy="3440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6F447-631B-C6CD-C766-7583CF5DD8F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206879" y="4760560"/>
            <a:ext cx="5985121" cy="209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533A8D-118A-3373-DA2E-CD420EACF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0" y="4089750"/>
            <a:ext cx="6206878" cy="27682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7EDE5D-0736-300D-049A-BB9106715EA3}"/>
              </a:ext>
            </a:extLst>
          </p:cNvPr>
          <p:cNvSpPr txBox="1"/>
          <p:nvPr/>
        </p:nvSpPr>
        <p:spPr>
          <a:xfrm>
            <a:off x="110879" y="1319806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IN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Integrated all in one guide for tourists and travellers alike.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Less wait time at stations.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Ease of use and digitalized system.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Accessibility at an instant in your hands.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Confusion-free solution to route finding.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527324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CFA9-1D1B-89C3-7395-CB88B01A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446313"/>
            <a:ext cx="11201399" cy="1179061"/>
          </a:xfrm>
          <a:blipFill>
            <a:blip r:embed="rId2"/>
            <a:tile tx="0" ty="0" sx="100000" sy="100000" flip="none" algn="tl"/>
          </a:blipFill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MEMBERS AND RESPONSIBILITIES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23DF2-5C47-ED61-0544-8F1877A2E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310" y="1625374"/>
            <a:ext cx="4718304" cy="900113"/>
          </a:xfr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txBody>
          <a:bodyPr>
            <a:normAutofit fontScale="925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600" b="1" dirty="0"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  <a:solidFill>
                  <a:schemeClr val="accent3"/>
                </a:solidFill>
                <a:latin typeface="Arial Rounded MT Bold" panose="020F0704030504030204" pitchFamily="34" charset="0"/>
              </a:rPr>
              <a:t>SANYA WADHAWAN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7F3E1-F453-F2CA-563A-FD235DEC9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612571"/>
            <a:ext cx="4746214" cy="3372154"/>
          </a:xfrm>
          <a:blipFill>
            <a:blip r:embed="rId4"/>
            <a:tile tx="0" ty="0" sx="100000" sy="100000" flip="none" algn="tl"/>
          </a:blipFill>
        </p:spPr>
        <p:txBody>
          <a:bodyPr/>
          <a:lstStyle/>
          <a:p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 END INCLUDING HTML, CSS</a:t>
            </a:r>
          </a:p>
          <a:p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</a:p>
          <a:p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FLASK IN BACKEND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4E561-CE71-5671-6DDC-1AFA181D6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0386" y="1625374"/>
            <a:ext cx="4748588" cy="900113"/>
          </a:xfr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txBody>
          <a:bodyPr>
            <a:normAutofit fontScale="925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6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3"/>
                </a:solidFill>
                <a:latin typeface="Arial Rounded MT Bold" panose="020F0704030504030204" pitchFamily="34" charset="0"/>
              </a:rPr>
              <a:t>KARTIK BANSAL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6B607-7AF3-674F-0C46-8589E5B99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0386" y="2612571"/>
            <a:ext cx="4746214" cy="3372154"/>
          </a:xfrm>
          <a:blipFill>
            <a:blip r:embed="rId4"/>
            <a:tile tx="0" ty="0" sx="100000" sy="100000" flip="none" algn="tl"/>
          </a:blipFill>
        </p:spPr>
        <p:txBody>
          <a:bodyPr/>
          <a:lstStyle/>
          <a:p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FIGMA DESIGNS</a:t>
            </a:r>
          </a:p>
          <a:p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 END INCLUDING DATABASE</a:t>
            </a:r>
          </a:p>
          <a:p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IN BACKEND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5303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build="p" animBg="1"/>
      <p:bldP spid="5" grpId="0" build="p" animBg="1"/>
      <p:bldP spid="6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0-09 at 13.06.24_0663f027">
            <a:hlinkClick r:id="" action="ppaction://media"/>
            <a:extLst>
              <a:ext uri="{FF2B5EF4-FFF2-40B4-BE49-F238E27FC236}">
                <a16:creationId xmlns:a16="http://schemas.microsoft.com/office/drawing/2014/main" id="{E85CE7A3-E6DF-4A65-6D4D-301B110F9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6629" y="0"/>
            <a:ext cx="5965370" cy="6858000"/>
          </a:xfrm>
          <a:prstGeom prst="rect">
            <a:avLst/>
          </a:prstGeom>
        </p:spPr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A5E3069-77B5-1D4F-A0CC-BD39FA299BD6}"/>
              </a:ext>
            </a:extLst>
          </p:cNvPr>
          <p:cNvSpPr/>
          <p:nvPr/>
        </p:nvSpPr>
        <p:spPr>
          <a:xfrm>
            <a:off x="1281249" y="284117"/>
            <a:ext cx="4304212" cy="6202680"/>
          </a:xfrm>
          <a:prstGeom prst="round2Same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bg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E89B93-B874-23F2-397B-7DD3E99E63F9}"/>
              </a:ext>
            </a:extLst>
          </p:cNvPr>
          <p:cNvSpPr/>
          <p:nvPr/>
        </p:nvSpPr>
        <p:spPr>
          <a:xfrm>
            <a:off x="1221922" y="327660"/>
            <a:ext cx="4422866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 basic template video showcasing our project’s application features.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582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F9CE7-B090-AC63-B6E4-5F90A960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830" y="139485"/>
            <a:ext cx="7086600" cy="1162373"/>
          </a:xfrm>
        </p:spPr>
        <p:txBody>
          <a:bodyPr>
            <a:normAutofit/>
          </a:bodyPr>
          <a:lstStyle/>
          <a:p>
            <a:pPr algn="ctr"/>
            <a:r>
              <a:rPr lang="en-IN" sz="5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nap ITC" panose="04040A07060A02020202" pitchFamily="82" charset="0"/>
              </a:rPr>
              <a:t>THANK YOU!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2A548F7-497A-3E2C-E501-22E39657DC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97" r="2697"/>
          <a:stretch>
            <a:fillRect/>
          </a:stretch>
        </p:blipFill>
        <p:spPr>
          <a:xfrm>
            <a:off x="80077" y="139485"/>
            <a:ext cx="3446894" cy="5336029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5FE954-D70E-79E2-0D42-A59D62D8C42A}"/>
              </a:ext>
            </a:extLst>
          </p:cNvPr>
          <p:cNvSpPr/>
          <p:nvPr/>
        </p:nvSpPr>
        <p:spPr>
          <a:xfrm>
            <a:off x="4016830" y="1587285"/>
            <a:ext cx="7276010" cy="35509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4DA3D-1779-4098-3764-7E57BC7DB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3400" y="1587285"/>
            <a:ext cx="6614160" cy="3550919"/>
          </a:xfrm>
        </p:spPr>
        <p:txBody>
          <a:bodyPr>
            <a:noAutofit/>
          </a:bodyPr>
          <a:lstStyle/>
          <a:p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 WORD OF ACKNOWLEDGEMENT FOR OUR TEACHERS for their UNWAVERING  support AND GUIDANCE THAT INSPIRES US EVERY STEP OF THE WAY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endParaRPr lang="en-IN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2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6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6117C0ABA6CE40B14A08571429930A" ma:contentTypeVersion="3" ma:contentTypeDescription="Create a new document." ma:contentTypeScope="" ma:versionID="8f9e2d47e64d5884c7ba5eafeaa0440d">
  <xsd:schema xmlns:xsd="http://www.w3.org/2001/XMLSchema" xmlns:xs="http://www.w3.org/2001/XMLSchema" xmlns:p="http://schemas.microsoft.com/office/2006/metadata/properties" xmlns:ns3="27fd1f98-7b92-4ebe-85e8-60afabba3ef3" targetNamespace="http://schemas.microsoft.com/office/2006/metadata/properties" ma:root="true" ma:fieldsID="34d06cddbe589f9621e777855d36b6d6" ns3:_="">
    <xsd:import namespace="27fd1f98-7b92-4ebe-85e8-60afabba3ef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d1f98-7b92-4ebe-85e8-60afabba3e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7D7EBB-5625-4984-9F29-19D348BB6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fd1f98-7b92-4ebe-85e8-60afabba3e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765365-886E-4D4F-8445-1113E474C2D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27fd1f98-7b92-4ebe-85e8-60afabba3ef3"/>
    <ds:schemaRef ds:uri="http://purl.org/dc/elements/1.1/"/>
    <ds:schemaRef ds:uri="http://purl.org/dc/dcmitype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31E793B-E21C-42EA-A0D1-24FE2D51C8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</TotalTime>
  <Words>168</Words>
  <Application>Microsoft Office PowerPoint</Application>
  <PresentationFormat>Widescreen</PresentationFormat>
  <Paragraphs>32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26" baseType="lpstr">
      <vt:lpstr>Algerian</vt:lpstr>
      <vt:lpstr>Arial</vt:lpstr>
      <vt:lpstr>Arial Black</vt:lpstr>
      <vt:lpstr>Arial Rounded MT Bold</vt:lpstr>
      <vt:lpstr>Calibri</vt:lpstr>
      <vt:lpstr>Calibri Light</vt:lpstr>
      <vt:lpstr>Cascadia Code SemiBold</vt:lpstr>
      <vt:lpstr>Century Gothic</vt:lpstr>
      <vt:lpstr>Copperplate Gothic Bold</vt:lpstr>
      <vt:lpstr>Garamond</vt:lpstr>
      <vt:lpstr>Impact</vt:lpstr>
      <vt:lpstr>Snap ITC</vt:lpstr>
      <vt:lpstr>Tw Cen MT</vt:lpstr>
      <vt:lpstr>Wingdings 3</vt:lpstr>
      <vt:lpstr>Vapor Trail</vt:lpstr>
      <vt:lpstr>Office Theme</vt:lpstr>
      <vt:lpstr>Ion</vt:lpstr>
      <vt:lpstr>Organic</vt:lpstr>
      <vt:lpstr>Circuit</vt:lpstr>
      <vt:lpstr>Main Event</vt:lpstr>
      <vt:lpstr>TRACQR</vt:lpstr>
      <vt:lpstr>IDEA</vt:lpstr>
      <vt:lpstr>APPLICATION</vt:lpstr>
      <vt:lpstr>MEMBERS AND RESPONSIBILITIES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TRACQR</dc:title>
  <dc:creator>SANYA  WADHAWAN</dc:creator>
  <cp:lastModifiedBy>sanya w</cp:lastModifiedBy>
  <cp:revision>1</cp:revision>
  <dcterms:created xsi:type="dcterms:W3CDTF">2023-10-06T19:50:08Z</dcterms:created>
  <dcterms:modified xsi:type="dcterms:W3CDTF">2023-10-12T06:29:19Z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0x010100B66117C0ABA6CE40B14A08571429930A</vt:lpwstr>
  </property>
</Properties>
</file>